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60" r:id="rId3"/>
    <p:sldId id="257" r:id="rId4"/>
    <p:sldId id="261" r:id="rId5"/>
    <p:sldId id="259" r:id="rId6"/>
    <p:sldId id="262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5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29.03.2017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29.03.2017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29.03.2017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29.03.2017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29.03.2017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29.03.2017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29.03.2017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29.03.2017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29.03.2017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29.03.2017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29.03.2017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29.03.2017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5803736" cy="980870"/>
          </a:xfrm>
        </p:spPr>
        <p:txBody>
          <a:bodyPr/>
          <a:lstStyle/>
          <a:p>
            <a:r>
              <a:rPr lang="ru-RU" dirty="0" smtClean="0"/>
              <a:t>Урок развития речи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sz="4800" dirty="0" smtClean="0"/>
              <a:t>Тема: </a:t>
            </a:r>
            <a:r>
              <a:rPr lang="ru-RU" sz="13800" dirty="0" smtClean="0"/>
              <a:t>?</a:t>
            </a:r>
            <a:endParaRPr lang="ru-RU" sz="4800" dirty="0"/>
          </a:p>
        </p:txBody>
      </p:sp>
      <p:sp>
        <p:nvSpPr>
          <p:cNvPr id="5" name="TextBox 4"/>
          <p:cNvSpPr txBox="1"/>
          <p:nvPr/>
        </p:nvSpPr>
        <p:spPr>
          <a:xfrm>
            <a:off x="4355976" y="4797152"/>
            <a:ext cx="403244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dirty="0" smtClean="0"/>
              <a:t>Автор: </a:t>
            </a:r>
            <a:r>
              <a:rPr lang="ru-RU" dirty="0" err="1" smtClean="0"/>
              <a:t>Лепинских</a:t>
            </a:r>
            <a:r>
              <a:rPr lang="ru-RU" dirty="0" smtClean="0"/>
              <a:t> Ольга Сергеевна</a:t>
            </a:r>
          </a:p>
          <a:p>
            <a:pPr algn="r"/>
            <a:r>
              <a:rPr lang="ru-RU" dirty="0" smtClean="0"/>
              <a:t>Учитель русского языка и литературы</a:t>
            </a:r>
          </a:p>
          <a:p>
            <a:pPr algn="r"/>
            <a:r>
              <a:rPr lang="ru-RU" dirty="0" smtClean="0"/>
              <a:t>МБОУ СОШ №3, г.Реж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5803736" cy="980870"/>
          </a:xfrm>
        </p:spPr>
        <p:txBody>
          <a:bodyPr/>
          <a:lstStyle/>
          <a:p>
            <a:r>
              <a:rPr lang="ru-RU" dirty="0" smtClean="0"/>
              <a:t>Урок развития речи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sz="4800" dirty="0" smtClean="0"/>
              <a:t>Тема: Подготовка к сочинению-рассуждению «Зачем человеку нужно милосердие и сострадание?»</a:t>
            </a:r>
            <a:endParaRPr lang="ru-RU" sz="4800" dirty="0"/>
          </a:p>
        </p:txBody>
      </p:sp>
      <p:sp>
        <p:nvSpPr>
          <p:cNvPr id="5" name="TextBox 4"/>
          <p:cNvSpPr txBox="1"/>
          <p:nvPr/>
        </p:nvSpPr>
        <p:spPr>
          <a:xfrm>
            <a:off x="4355976" y="4797152"/>
            <a:ext cx="403244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dirty="0" smtClean="0"/>
              <a:t>Автор: </a:t>
            </a:r>
            <a:r>
              <a:rPr lang="ru-RU" dirty="0" err="1" smtClean="0"/>
              <a:t>Лепинских</a:t>
            </a:r>
            <a:r>
              <a:rPr lang="ru-RU" dirty="0" smtClean="0"/>
              <a:t> Ольга Сергеевна</a:t>
            </a:r>
          </a:p>
          <a:p>
            <a:pPr algn="r"/>
            <a:r>
              <a:rPr lang="ru-RU" dirty="0" smtClean="0"/>
              <a:t>Учитель русского языка и литературы</a:t>
            </a:r>
          </a:p>
          <a:p>
            <a:pPr algn="r"/>
            <a:r>
              <a:rPr lang="ru-RU" dirty="0" smtClean="0"/>
              <a:t>МБОУ СОШ №3, г.Реж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843808" y="980728"/>
            <a:ext cx="2808312" cy="12241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smtClean="0"/>
              <a:t>ТЕЗИС</a:t>
            </a:r>
            <a:endParaRPr lang="ru-RU" sz="36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683568" y="260648"/>
            <a:ext cx="7595121" cy="1584176"/>
          </a:xfrm>
        </p:spPr>
        <p:txBody>
          <a:bodyPr>
            <a:normAutofit/>
          </a:bodyPr>
          <a:lstStyle/>
          <a:p>
            <a:pPr algn="ctr"/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323528" y="188640"/>
            <a:ext cx="842493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84250"/>
            <a:r>
              <a:rPr lang="ru-RU" sz="3600" dirty="0" smtClean="0"/>
              <a:t>Структура  </a:t>
            </a:r>
            <a:r>
              <a:rPr lang="ru-RU" sz="3600" dirty="0" smtClean="0"/>
              <a:t>сочинения-рассуждения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7" name="Прямая со стрелкой 6"/>
          <p:cNvCxnSpPr/>
          <p:nvPr/>
        </p:nvCxnSpPr>
        <p:spPr>
          <a:xfrm flipH="1">
            <a:off x="1979712" y="2276872"/>
            <a:ext cx="792088" cy="5040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/>
          <p:nvPr/>
        </p:nvCxnSpPr>
        <p:spPr>
          <a:xfrm>
            <a:off x="5652120" y="2204864"/>
            <a:ext cx="648072" cy="5760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Прямоугольник 9"/>
          <p:cNvSpPr/>
          <p:nvPr/>
        </p:nvSpPr>
        <p:spPr>
          <a:xfrm>
            <a:off x="323528" y="2780928"/>
            <a:ext cx="3384376" cy="151216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/>
              <a:t>АРГУМЕНТ</a:t>
            </a:r>
            <a:endParaRPr lang="ru-RU" sz="4000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4644008" y="2780928"/>
            <a:ext cx="3384376" cy="151216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/>
              <a:t>АРГУМЕНТ</a:t>
            </a:r>
            <a:endParaRPr lang="ru-RU" sz="4000" dirty="0"/>
          </a:p>
        </p:txBody>
      </p:sp>
      <p:cxnSp>
        <p:nvCxnSpPr>
          <p:cNvPr id="13" name="Прямая со стрелкой 12"/>
          <p:cNvCxnSpPr/>
          <p:nvPr/>
        </p:nvCxnSpPr>
        <p:spPr>
          <a:xfrm>
            <a:off x="1835696" y="4365104"/>
            <a:ext cx="1080120" cy="86409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>
            <a:stCxn id="11" idx="2"/>
          </p:cNvCxnSpPr>
          <p:nvPr/>
        </p:nvCxnSpPr>
        <p:spPr>
          <a:xfrm flipH="1">
            <a:off x="5292080" y="4293096"/>
            <a:ext cx="1044116" cy="93610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Прямоугольник 15"/>
          <p:cNvSpPr/>
          <p:nvPr/>
        </p:nvSpPr>
        <p:spPr>
          <a:xfrm>
            <a:off x="2843808" y="5229200"/>
            <a:ext cx="2520280" cy="14401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smtClean="0"/>
              <a:t>ВЫВОД</a:t>
            </a:r>
            <a:endParaRPr lang="ru-RU" sz="3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0" grpId="0" animBg="1"/>
      <p:bldP spid="11" grpId="0" animBg="1"/>
      <p:bldP spid="1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Виды аргументов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971600" y="1524000"/>
            <a:ext cx="4121608" cy="466344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4000" b="1" u="sng" dirty="0" smtClean="0"/>
              <a:t>прямые</a:t>
            </a:r>
          </a:p>
          <a:p>
            <a:pPr marL="4763" indent="-4763" algn="ctr">
              <a:buNone/>
            </a:pPr>
            <a:r>
              <a:rPr lang="ru-RU" sz="4000" dirty="0" smtClean="0"/>
              <a:t>обращены </a:t>
            </a:r>
            <a:r>
              <a:rPr lang="ru-RU" sz="4000" dirty="0" smtClean="0"/>
              <a:t>непосредственно к тезису</a:t>
            </a:r>
            <a:endParaRPr lang="ru-RU" sz="4000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ru-RU" sz="4000" b="1" u="sng" dirty="0" smtClean="0"/>
              <a:t>косвенные</a:t>
            </a:r>
          </a:p>
          <a:p>
            <a:pPr marL="4763" indent="-4763" algn="ctr">
              <a:buNone/>
            </a:pPr>
            <a:r>
              <a:rPr lang="ru-RU" sz="4000" dirty="0" smtClean="0"/>
              <a:t>направлены не на тезис, а на опровержение тезиса</a:t>
            </a:r>
            <a:endParaRPr lang="ru-RU" sz="4000" b="1" u="sng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Людвик</a:t>
            </a:r>
            <a:r>
              <a:rPr lang="ru-RU" dirty="0" smtClean="0"/>
              <a:t> Ашкенази</a:t>
            </a:r>
            <a:endParaRPr lang="ru-RU" dirty="0"/>
          </a:p>
        </p:txBody>
      </p:sp>
      <p:pic>
        <p:nvPicPr>
          <p:cNvPr id="4" name="Содержимое 3" descr="http://www.poldilibri.it/wp-content/uploads/2012/12/Ludv%C3%ADk-A%C5%A1kenazy.jpg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1196752"/>
            <a:ext cx="4477595" cy="56612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4" descr="http://readli.net/wp-content/uploads/2015/09/BCN_1369126540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86046" y="980728"/>
            <a:ext cx="2257954" cy="3238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Рисунок 5" descr="http://img.yakaboo.ua/media/catalog/product/i/m/img883_17.jpg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004048" y="3140968"/>
            <a:ext cx="2520280" cy="37170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Домашнее задание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65125" indent="-4763">
              <a:buNone/>
            </a:pPr>
            <a:r>
              <a:rPr lang="ru-RU" sz="4000" dirty="0" smtClean="0"/>
              <a:t>Написать сочинение-рассуждение </a:t>
            </a:r>
          </a:p>
          <a:p>
            <a:pPr marL="365125" indent="-4763">
              <a:buNone/>
            </a:pPr>
            <a:r>
              <a:rPr lang="ru-RU" sz="4000" dirty="0" smtClean="0"/>
              <a:t>«Зачем </a:t>
            </a:r>
            <a:r>
              <a:rPr lang="ru-RU" sz="4000" dirty="0" smtClean="0"/>
              <a:t>человеку нужно милосердие и сострадание?»</a:t>
            </a:r>
            <a:endParaRPr lang="ru-RU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227</TotalTime>
  <Words>91</Words>
  <Application>Microsoft Office PowerPoint</Application>
  <PresentationFormat>Экран (4:3)</PresentationFormat>
  <Paragraphs>25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Солнцестояние</vt:lpstr>
      <vt:lpstr>Урок развития речи</vt:lpstr>
      <vt:lpstr>Урок развития речи</vt:lpstr>
      <vt:lpstr> </vt:lpstr>
      <vt:lpstr>Виды аргументов</vt:lpstr>
      <vt:lpstr>Людвик Ашкенази</vt:lpstr>
      <vt:lpstr>Домашнее задание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Юра</dc:creator>
  <cp:lastModifiedBy>Юра</cp:lastModifiedBy>
  <cp:revision>25</cp:revision>
  <dcterms:created xsi:type="dcterms:W3CDTF">2017-03-26T10:21:35Z</dcterms:created>
  <dcterms:modified xsi:type="dcterms:W3CDTF">2017-03-29T16:17:24Z</dcterms:modified>
</cp:coreProperties>
</file>